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230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1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ap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32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1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food&#10;&#10;Description automatically generated">
            <a:extLst>
              <a:ext uri="{FF2B5EF4-FFF2-40B4-BE49-F238E27FC236}">
                <a16:creationId xmlns:a16="http://schemas.microsoft.com/office/drawing/2014/main" id="{3C072B4A-E0C7-482A-9EAF-D7A0E243DA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 t="8479" r="22683" b="9020"/>
          <a:stretch/>
        </p:blipFill>
        <p:spPr>
          <a:xfrm>
            <a:off x="1576522" y="109163"/>
            <a:ext cx="5407844" cy="437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9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p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7" y="313267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4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p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533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73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p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37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6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1083</TotalTime>
  <Words>0</Words>
  <Application>Microsoft Office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Crystal Yi</cp:lastModifiedBy>
  <cp:revision>41</cp:revision>
  <dcterms:created xsi:type="dcterms:W3CDTF">2010-04-12T23:12:02Z</dcterms:created>
  <dcterms:modified xsi:type="dcterms:W3CDTF">2020-05-04T18:25:22Z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