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ver-S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1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57" t="7946" r="5769" b="8456"/>
          <a:stretch/>
        </p:blipFill>
        <p:spPr>
          <a:xfrm>
            <a:off x="755009" y="154744"/>
            <a:ext cx="7861453" cy="4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p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ver-SPA.jpg">
            <a:extLst>
              <a:ext uri="{FF2B5EF4-FFF2-40B4-BE49-F238E27FC236}">
                <a16:creationId xmlns:a16="http://schemas.microsoft.com/office/drawing/2014/main" id="{B6BC857C-8F37-4760-90CA-A147B78C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1092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Crystal Yi</cp:lastModifiedBy>
  <cp:revision>44</cp:revision>
  <dcterms:created xsi:type="dcterms:W3CDTF">2010-04-12T23:12:02Z</dcterms:created>
  <dcterms:modified xsi:type="dcterms:W3CDTF">2020-05-04T18:28:38Z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