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520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1616137"/>
            <a:ext cx="7772400" cy="109480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2919476"/>
            <a:ext cx="6400800" cy="1303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half" idx="1"/>
          </p:nvPr>
        </p:nvSpPr>
        <p:spPr>
          <a:xfrm>
            <a:off x="457200" y="1199070"/>
            <a:ext cx="3977641" cy="344081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08534"/>
            <a:ext cx="8229600" cy="8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199070"/>
            <a:ext cx="8229600" cy="3440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19827" y="4848414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2020-OppPres-SPA10.jpg" descr="2020-OppPres-SPA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244" y="-14478"/>
            <a:ext cx="9160488" cy="52214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ject 2"/>
          <p:cNvSpPr/>
          <p:nvPr/>
        </p:nvSpPr>
        <p:spPr>
          <a:xfrm>
            <a:off x="201168" y="-1"/>
            <a:ext cx="8942832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2"/>
          <p:cNvSpPr/>
          <p:nvPr/>
        </p:nvSpPr>
        <p:spPr>
          <a:xfrm>
            <a:off x="256030" y="-1"/>
            <a:ext cx="888797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2"/>
          <p:cNvSpPr/>
          <p:nvPr/>
        </p:nvSpPr>
        <p:spPr>
          <a:xfrm>
            <a:off x="109728" y="-1"/>
            <a:ext cx="9034272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2"/>
          <p:cNvSpPr/>
          <p:nvPr/>
        </p:nvSpPr>
        <p:spPr>
          <a:xfrm>
            <a:off x="0" y="-1"/>
            <a:ext cx="9144000" cy="521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