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213350"/>
  <p:notesSz cx="9144000" cy="5213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616138"/>
            <a:ext cx="7772400" cy="109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919476"/>
            <a:ext cx="6400800" cy="1303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99070"/>
            <a:ext cx="3977640" cy="34408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99070"/>
            <a:ext cx="3977640" cy="34408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8534"/>
            <a:ext cx="8229600" cy="8341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99070"/>
            <a:ext cx="8229600" cy="34408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848415"/>
            <a:ext cx="2926080" cy="260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848415"/>
            <a:ext cx="2103120" cy="260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848415"/>
            <a:ext cx="2103120" cy="260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535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609600"/>
            <a:ext cx="8193024" cy="4291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2020-04-08T19:10:00Z</dcterms:created>
  <dcterms:modified xsi:type="dcterms:W3CDTF">2020-04-08T19:10:00Z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2020-04-08T00:00:00Z</vt:filetime>
  </property>
  <property fmtid="{D5CDD505-2E9C-101B-9397-08002B2CF9AE}" pid="3" name="Creator">
    <vt:lpwstr>Adobe Acrobat 20.6</vt:lpwstr>
  </property>
  <property fmtid="{D5CDD505-2E9C-101B-9397-08002B2CF9AE}" pid="4" name="LastSaved">
    <vt:filetime>2020-04-08T00:00:00Z</vt:filetime>
  </property>
</Properties>
</file>