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docProps/app.xml" ContentType="application/vnd.openxmlformats-officedocument.extended-properties+xml"/>
  <Override PartName="/docProps/core.xml" ContentType="application/vnd.openxmlformats-package.core-properties+xml"/>
  <Override PartName="/ppt/theme/theme1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Default Extension="jpg" ContentType="image/jpg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docProps/custom.xml" ContentType="application/vnd.openxmlformats-officedocument.custom-properties+xml"/>
</Types>
</file>

<file path=_rels/.rels><?xml version="1.0" encoding="UTF-8" standalone="yes"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officeDocument/2006/relationships/custom-properties" Target="docProps/custom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</p:sldIdLst>
  <p:sldSz cx="9144000" cy="5213350"/>
  <p:notesSz cx="9144000" cy="5213350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1536" y="-84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viewProps" Target="viewProps.xml"/><Relationship Id="rId4" Type="http://schemas.openxmlformats.org/officeDocument/2006/relationships/presProps" Target="presProps.xml"/><Relationship Id="rId5" Type="http://schemas.openxmlformats.org/officeDocument/2006/relationships/tableStyles" Target="tableStyles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20" Type="http://schemas.openxmlformats.org/officeDocument/2006/relationships/slide" Target="slides/slide15.xml"/><Relationship Id="rId21" Type="http://schemas.openxmlformats.org/officeDocument/2006/relationships/slide" Target="slides/slide16.xml"/></Relationships>

</file>

<file path=ppt/slideLayouts/_rels/slideLayout1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
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1616138"/>
            <a:ext cx="7772400" cy="1094803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919476"/>
            <a:ext cx="6400800" cy="130333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idx="2" sz="half"/>
          </p:nvPr>
        </p:nvSpPr>
        <p:spPr>
          <a:xfrm>
            <a:off x="457200" y="1199070"/>
            <a:ext cx="3977640" cy="3440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idx="3" sz="half"/>
          </p:nvPr>
        </p:nvSpPr>
        <p:spPr>
          <a:xfrm>
            <a:off x="4709160" y="1199070"/>
            <a:ext cx="3977640" cy="3440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6" name="Holder 6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7" name="Holder 7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5" name="Holder 5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type="obj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idx="5" sz="quarter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dt" idx="6" sz="half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4" name="Holder 4"/>
          <p:cNvSpPr>
            <a:spLocks noGrp="1"/>
          </p:cNvSpPr>
          <p:nvPr>
            <p:ph type="sldNum" idx="7" sz="quarter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theme" Target="../theme/theme1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57200" y="208534"/>
            <a:ext cx="8229600" cy="83413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457200" y="1199070"/>
            <a:ext cx="8229600" cy="3440811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/>
        </p:txBody>
      </p:sp>
      <p:sp>
        <p:nvSpPr>
          <p:cNvPr id="4" name="Holder 4"/>
          <p:cNvSpPr>
            <a:spLocks noGrp="1"/>
          </p:cNvSpPr>
          <p:nvPr>
            <p:ph type="ftr" idx="5" sz="quarter"/>
          </p:nvPr>
        </p:nvSpPr>
        <p:spPr>
          <a:xfrm>
            <a:off x="3108960" y="4848415"/>
            <a:ext cx="2926080" cy="260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/>
        </p:txBody>
      </p:sp>
      <p:sp>
        <p:nvSpPr>
          <p:cNvPr id="5" name="Holder 5"/>
          <p:cNvSpPr>
            <a:spLocks noGrp="1"/>
          </p:cNvSpPr>
          <p:nvPr>
            <p:ph type="dt" idx="6" sz="half"/>
          </p:nvPr>
        </p:nvSpPr>
        <p:spPr>
          <a:xfrm>
            <a:off x="457200" y="4848415"/>
            <a:ext cx="2103120" cy="260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</a:fld>
          </a:p>
        </p:txBody>
      </p:sp>
      <p:sp>
        <p:nvSpPr>
          <p:cNvPr id="6" name="Holder 6"/>
          <p:cNvSpPr>
            <a:spLocks noGrp="1"/>
          </p:cNvSpPr>
          <p:nvPr>
            <p:ph type="sldNum" idx="7" sz="quarter"/>
          </p:nvPr>
        </p:nvSpPr>
        <p:spPr>
          <a:xfrm>
            <a:off x="6583680" y="4848415"/>
            <a:ext cx="2103120" cy="26066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#</a:t>
            </a:fld>
          </a:p>
        </p:txBody>
      </p:sp>
    </p:spTree>
  </p:cSld>
  <p:clrMap folHlink="folHlink" hlink="hlink" accent1="accent1" accent2="accent2" accent3="accent3" accent4="accent4" accent5="accent5" accent6="accent6" tx2="dk2" bg2="lt2" tx1="dk1" bg1="lt1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.jpg"/></Relationships>

</file>

<file path=ppt/slides/_rels/slide10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0.jpg"/></Relationships>

</file>

<file path=ppt/slides/_rels/slide11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1.jpg"/></Relationships>

</file>

<file path=ppt/slides/_rels/slide1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2.jpg"/></Relationships>

</file>

<file path=ppt/slides/_rels/slide1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3.jpg"/></Relationships>

</file>

<file path=ppt/slides/_rels/slide1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4.jpg"/></Relationships>

</file>

<file path=ppt/slides/_rels/slide1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5.jpg"/></Relationships>

</file>

<file path=ppt/slides/_rels/slide1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16.jpg"/></Relationships>

</file>

<file path=ppt/slides/_rels/slide2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2.jpg"/></Relationships>

</file>

<file path=ppt/slides/_rels/slide3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3.jpg"/></Relationships>

</file>

<file path=ppt/slides/_rels/slide4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4.jpg"/></Relationships>

</file>

<file path=ppt/slides/_rels/slide5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5.jpg"/></Relationships>

</file>

<file path=ppt/slides/_rels/slide6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6.jpg"/></Relationships>

</file>

<file path=ppt/slides/_rels/slide7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7.jpg"/></Relationships>

</file>

<file path=ppt/slides/_rels/slide8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8.jpg"/></Relationships>

</file>

<file path=ppt/slides/_rels/slide9.xml.rels><?xml version="1.0" encoding="UTF-8" standalone="yes"?>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image" Target="../media/image9.jpg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453542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682751" y="804672"/>
            <a:ext cx="8266176" cy="409651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521207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/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Application>Microsoft Office PowerPoint</Application>
  <PresentationFormat>On-screen Show (4:3)</PresentationFormat>
  <ScaleCrop>false</ScaleCrop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2020-04-08T19:08:16Z</dcterms:created>
  <dcterms:modified xsi:type="dcterms:W3CDTF">2020-04-08T19:08:16Z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2020-04-08T00:00:00Z</vt:filetime>
  </property>
  <property fmtid="{D5CDD505-2E9C-101B-9397-08002B2CF9AE}" pid="3" name="Creator">
    <vt:lpwstr>Adobe Acrobat 20.6</vt:lpwstr>
  </property>
  <property fmtid="{D5CDD505-2E9C-101B-9397-08002B2CF9AE}" pid="4" name="LastSaved">
    <vt:filetime>2020-04-08T00:00:00Z</vt:filetime>
  </property>
</Properties>
</file>