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9144000" cy="5213350"/>
  <p:notesSz cx="9144000" cy="52133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616138"/>
            <a:ext cx="7772400" cy="10948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919476"/>
            <a:ext cx="6400800" cy="1303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99070"/>
            <a:ext cx="3977640" cy="34408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99070"/>
            <a:ext cx="3977640" cy="34408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08534"/>
            <a:ext cx="8229600" cy="8341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99070"/>
            <a:ext cx="8229600" cy="34408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848415"/>
            <a:ext cx="2926080" cy="260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848415"/>
            <a:ext cx="2103120" cy="260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848415"/>
            <a:ext cx="2103120" cy="260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195" y="0"/>
            <a:ext cx="8953804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9651" y="0"/>
            <a:ext cx="8734348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212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2020-04-15T21:44:47Z</dcterms:created>
  <dcterms:modified xsi:type="dcterms:W3CDTF">2020-04-15T21:44:47Z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Adobe Acrobat 20.6</vt:lpwstr>
  </property>
</Properties>
</file>