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20104100" cy="11461750"/>
  <p:notesSz cx="20104100" cy="11461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72" d="100"/>
          <a:sy n="72" d="100"/>
        </p:scale>
        <p:origin x="904" y="2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53142"/>
            <a:ext cx="17088486" cy="2406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418580"/>
            <a:ext cx="14072870" cy="2865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36202"/>
            <a:ext cx="8745284" cy="7564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36202"/>
            <a:ext cx="8745284" cy="7564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8470"/>
            <a:ext cx="18093690" cy="1833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36202"/>
            <a:ext cx="18093690" cy="7564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659428"/>
            <a:ext cx="6433312" cy="573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659428"/>
            <a:ext cx="4623943" cy="573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659428"/>
            <a:ext cx="4623943" cy="573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996" y="0"/>
            <a:ext cx="19139103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720" y="0"/>
            <a:ext cx="1951437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443" y="0"/>
            <a:ext cx="19889656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Macintosh PowerPoint</Application>
  <PresentationFormat>Custom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Catalina Barriga</cp:lastModifiedBy>
  <cp:revision>1</cp:revision>
  <dcterms:created xsi:type="dcterms:W3CDTF">2022-04-27T18:47:57Z</dcterms:created>
  <dcterms:modified xsi:type="dcterms:W3CDTF">2022-04-27T18:48:47Z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2022-04-27T00:00:00Z</vt:filetime>
  </property>
  <property fmtid="{D5CDD505-2E9C-101B-9397-08002B2CF9AE}" pid="3" name="Creator">
    <vt:lpwstr>Adobe Acrobat 22.1</vt:lpwstr>
  </property>
  <property fmtid="{D5CDD505-2E9C-101B-9397-08002B2CF9AE}" pid="4" name="LastSaved">
    <vt:filetime>2022-04-27T00:00:00Z</vt:filetime>
  </property>
</Properties>
</file>