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/>
    <p:restoredTop sz="94653"/>
  </p:normalViewPr>
  <p:slideViewPr>
    <p:cSldViewPr snapToGrid="0">
      <p:cViewPr varScale="1">
        <p:scale>
          <a:sx n="53" d="100"/>
          <a:sy n="53" d="100"/>
        </p:scale>
        <p:origin x="208" y="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pportunity_PP_v6_Artboard 1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pportunity_PP_v6_Artboard 9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pportunity_PP_v6_Artboard 10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pportunity_PP_v6_Artboard 11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opportunity_PP_v6_Artboard 12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pportunity_PP_v6_Artboard 13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pportunity_PP_v6_Artboard 14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opportunity_PP_v6_Artboard 15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opportunity_PP_v6_Artboard 16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pportunity_PP_v6_Artboard 17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pportunity_PP_v6_Artboard 18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opportunity_PP_v6_Artboard 2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pportunity_PP_v6_Artboard 19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opportunity_PP_v6_Artboard 20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pportunity_PP_v6_Artboard 21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opportunity_PP_v6_Artboard 21b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pportunity_PP_v6_Artboard 22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opportunity_PP_v6_Artboard 23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opportunity_PP_v6_Artboard 23b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pportunity_PP_v6_Artboard 24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opportunity_PP_v6_Artboard 3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pportunity_PP_v6_Artboard 4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pportunity_PP_v6_Artboard 4b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pportunity_PP_v6_Artboard 5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pportunity_PP_v6_Artboard 6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pportunity_PP_v6_Artboard 7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pportunity_PP_v6_Artboard 8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Custom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Jorge</cp:lastModifiedBy>
  <cp:revision>3</cp:revision>
  <dcterms:modified xsi:type="dcterms:W3CDTF">2023-03-15T02:15:53Z</dcterms:modified>
</cp:coreProperties>
</file>